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51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47"/>
  </p:normalViewPr>
  <p:slideViewPr>
    <p:cSldViewPr snapToGrid="0" snapToObjects="1">
      <p:cViewPr varScale="1">
        <p:scale>
          <a:sx n="107" d="100"/>
          <a:sy n="107" d="100"/>
        </p:scale>
        <p:origin x="8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2700" y="0"/>
            <a:ext cx="9173370" cy="5142161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491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408022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5918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16357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spcBef>
                <a:spcPts val="504"/>
              </a:spcBef>
              <a:spcAft>
                <a:spcPts val="450"/>
              </a:spcAft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61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346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fld id="{00000000-1234-1234-1234-123412341234}" type="slidenum">
              <a:rPr lang="en" sz="2100" b="0" i="0" u="none" strike="noStrike" cap="none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21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048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38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680895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40637881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757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349883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21026724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423833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98481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710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840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599" cy="572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Cabin"/>
              <a:buNone/>
              <a:defRPr sz="24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71450" marR="0" lvl="0" indent="-762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marL="514350" marR="0" lvl="1" indent="-85725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96428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marL="857250" marR="0" lvl="2" indent="-9525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marL="1200150" marR="0" lvl="3" indent="-104775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95454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marL="1543050" marR="0" lvl="4" indent="-1143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marL="1885950" marR="0" lvl="5" indent="-1143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marL="2228850" marR="0" lvl="6" indent="-1143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marL="2571750" marR="0" lvl="7" indent="-1143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marL="2914650" marR="0" lvl="8" indent="-11430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90250" y="4681008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fld id="{00000000-1234-1234-1234-123412341234}" type="slidenum">
              <a:rPr lang="en" sz="21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" sz="21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2272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02" y="0"/>
            <a:ext cx="9172472" cy="5142161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25000"/>
              <a:buFont typeface="Average"/>
              <a:buNone/>
            </a:pPr>
            <a:fld id="{00000000-1234-1234-1234-123412341234}" type="slidenum">
              <a:rPr lang="en" sz="1000" b="0" i="0" u="none" strike="noStrike" cap="none" smtClean="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rPr>
              <a:t>‹#›</a:t>
            </a:fld>
            <a:endParaRPr lang="en" sz="1000" b="0" i="0" u="none" strike="noStrike" cap="none">
              <a:solidFill>
                <a:schemeClr val="accent3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  <p:extLst>
      <p:ext uri="{BB962C8B-B14F-4D97-AF65-F5344CB8AC3E}">
        <p14:creationId xmlns:p14="http://schemas.microsoft.com/office/powerpoint/2010/main" val="1257766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  <p:sldLayoutId id="2147483768" r:id="rId17"/>
    <p:sldLayoutId id="2147483769" r:id="rId18"/>
  </p:sldLayoutIdLst>
  <p:hf sldNum="0"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kh8Txyh3N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manitobaopera.mb.ca/cms-assets/documents/96729-319688.rigoletto-study-guide.pdf" TargetMode="External"/><Relationship Id="rId5" Type="http://schemas.openxmlformats.org/officeDocument/2006/relationships/hyperlink" Target="http://www.fgo.org/education/downloads/Rigoletto_Study_Guide.pdf" TargetMode="External"/><Relationship Id="rId4" Type="http://schemas.openxmlformats.org/officeDocument/2006/relationships/hyperlink" Target="http://www.murashev.com/opera/rigoletto_libretto_italian_english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dopera.com/Content/Operapaedia/Operas/Laboheme/Music.htm" TargetMode="External"/><Relationship Id="rId3" Type="http://schemas.openxmlformats.org/officeDocument/2006/relationships/hyperlink" Target="https://www.youtube.com/watch?v=cSuL4u3bOpg" TargetMode="External"/><Relationship Id="rId7" Type="http://schemas.openxmlformats.org/officeDocument/2006/relationships/hyperlink" Target="http://www.metopera.org/_uploaded/pdf/pressrelease/microsoftwordboheme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files.coc.ca/studyguides/Boheme_StudyGuide_1314.pdf" TargetMode="External"/><Relationship Id="rId5" Type="http://schemas.openxmlformats.org/officeDocument/2006/relationships/hyperlink" Target="http://www.dennisalbert.com/Opera/labohemelibretto.htm" TargetMode="External"/><Relationship Id="rId4" Type="http://schemas.openxmlformats.org/officeDocument/2006/relationships/hyperlink" Target="https://www.youtube.com/watch?v=ntg9vXxAia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892298" y="1498599"/>
            <a:ext cx="5346702" cy="9842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Music Performance Evaluation</a:t>
            </a:r>
            <a:endParaRPr lang="en" sz="3200" b="0" i="0" u="none" strike="noStrike" cap="none" dirty="0">
              <a:solidFill>
                <a:schemeClr val="dk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en" sz="3200" b="0" i="0" u="none" strike="noStrike" cap="none" dirty="0" err="1">
                <a:solidFill>
                  <a:schemeClr val="dk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Rigoletto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, by Verdi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577850" y="1081225"/>
            <a:ext cx="8157399" cy="3887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400" b="0" i="0" u="sng" strike="noStrike" cap="none" dirty="0">
                <a:solidFill>
                  <a:schemeClr val="accent2">
                    <a:lumMod val="75000"/>
                  </a:schemeClr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3"/>
              </a:rPr>
              <a:t>Rigoletto Online Performance</a:t>
            </a:r>
            <a:endParaRPr lang="en" sz="2400" b="0" i="0" u="sng" strike="noStrike" cap="none" dirty="0">
              <a:solidFill>
                <a:schemeClr val="accent2">
                  <a:lumMod val="75000"/>
                </a:schemeClr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400" b="0" i="0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(If the performance link does not work, you may choose another online version. Provide a hyperlink in your critique.)</a:t>
            </a:r>
            <a:endParaRPr lang="en" sz="2400" b="0" i="0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  <a:hlinkClick r:id="rId3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4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4"/>
              </a:rPr>
              <a:t>Libretto in Italian/English</a:t>
            </a: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4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5"/>
              </a:rPr>
              <a:t>Study Guide</a:t>
            </a: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4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6"/>
              </a:rPr>
              <a:t>Rigoletto Study Guide </a:t>
            </a:r>
            <a:r>
              <a:rPr lang="en" sz="2400" b="0" i="0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- Manitoba Opera</a:t>
            </a:r>
            <a:endParaRPr lang="en" sz="2400" b="0" i="0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  <a:hlinkClick r:id="rId6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Georgia"/>
              <a:buNone/>
            </a:pPr>
            <a:r>
              <a:rPr lang="en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 </a:t>
            </a:r>
            <a:r>
              <a:rPr lang="en" sz="2400" b="0" i="0" u="none" strike="noStrike" cap="none" dirty="0" err="1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Boheme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by Puccini</a:t>
            </a:r>
            <a:br>
              <a:rPr lang="en" sz="2400" b="0" i="0" u="none" strike="noStrike" cap="none" dirty="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lang="en" sz="2400" b="0" i="0" u="none" strike="noStrike" cap="none" dirty="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515159" y="731373"/>
            <a:ext cx="9204051" cy="410782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indent="-171450">
              <a:spcAft>
                <a:spcPts val="0"/>
              </a:spcAft>
              <a:buSzPct val="25000"/>
              <a:buNone/>
            </a:pPr>
            <a:r>
              <a:rPr lang="en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3"/>
              </a:rPr>
              <a:t>LaBoheme Youtube (2008 Film)</a:t>
            </a:r>
            <a:r>
              <a:rPr lang="en-US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3"/>
              </a:rPr>
              <a:t> </a:t>
            </a:r>
            <a:endParaRPr lang="en-US" sz="2200" b="0" i="0" u="sng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indent="-171450">
              <a:spcAft>
                <a:spcPts val="0"/>
              </a:spcAft>
              <a:buSzPct val="25000"/>
              <a:buNone/>
            </a:pPr>
            <a:r>
              <a:rPr lang="en" sz="2200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(If the performance link does not work, you may choose another online version. Provide a hyperlink in your critique.)</a:t>
            </a:r>
            <a:endParaRPr lang="en" sz="2200" b="0" i="0" u="sng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  <a:hlinkClick r:id="rId4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5"/>
              </a:rPr>
              <a:t>LaBoheme Libretto (Italian/English)</a:t>
            </a: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6"/>
              </a:rPr>
              <a:t>Listening Guide - 1</a:t>
            </a:r>
            <a:r>
              <a:rPr lang="en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  </a:t>
            </a:r>
            <a:endParaRPr lang="en-US" sz="2200" b="0" i="0" u="none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Main characters (in order of </a:t>
            </a:r>
            <a:r>
              <a:rPr lang="en" sz="2200" b="0" i="0" u="none" strike="noStrike" cap="none" dirty="0" err="1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voca</a:t>
            </a:r>
            <a:r>
              <a:rPr lang="en-US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l </a:t>
            </a:r>
            <a:r>
              <a:rPr lang="en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appearance) </a:t>
            </a: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7"/>
              </a:rPr>
              <a:t>Listening Guide - 2</a:t>
            </a: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sng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  <a:hlinkClick r:id="rId8"/>
              </a:rPr>
              <a:t>San Diego Opera </a:t>
            </a:r>
            <a:r>
              <a:rPr lang="en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 </a:t>
            </a:r>
            <a:endParaRPr lang="en-US" sz="2200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" sz="2200" b="0" i="0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The Music of </a:t>
            </a:r>
            <a:r>
              <a:rPr lang="en" sz="2200" b="0" i="1" u="none" strike="noStrike" cap="none" dirty="0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La </a:t>
            </a:r>
            <a:r>
              <a:rPr lang="en" sz="2200" i="1" dirty="0" err="1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B</a:t>
            </a:r>
            <a:r>
              <a:rPr lang="en" sz="2200" b="0" i="1" u="none" strike="noStrike" cap="none" dirty="0" err="1">
                <a:solidFill>
                  <a:schemeClr val="tx1"/>
                </a:solidFill>
                <a:latin typeface="Candara" charset="0"/>
                <a:ea typeface="Candara" charset="0"/>
                <a:cs typeface="Candara" charset="0"/>
                <a:sym typeface="Georgia"/>
              </a:rPr>
              <a:t>ohème</a:t>
            </a:r>
            <a:endParaRPr lang="en" sz="2200" b="0" i="1" u="none" strike="noStrike" cap="none" dirty="0">
              <a:solidFill>
                <a:schemeClr val="tx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  <a:p>
            <a:pPr marL="171450" marR="0" lvl="0" indent="-171450" algn="l" rtl="0">
              <a:lnSpc>
                <a:spcPct val="120000"/>
              </a:lnSpc>
              <a:spcBef>
                <a:spcPts val="0"/>
              </a:spcBef>
              <a:buClr>
                <a:schemeClr val="accent1"/>
              </a:buClr>
              <a:buSzPct val="25000"/>
              <a:buFont typeface="Arial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ndara" charset="0"/>
              <a:ea typeface="Candara" charset="0"/>
              <a:cs typeface="Candara" charset="0"/>
              <a:sym typeface="Georgia"/>
            </a:endParaRPr>
          </a:p>
        </p:txBody>
      </p:sp>
    </p:spTree>
  </p:cSld>
  <p:clrMapOvr>
    <a:masterClrMapping/>
  </p:clrMapOvr>
  <p:transition spd="slow">
    <p:fade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</TotalTime>
  <Words>113</Words>
  <Application>Microsoft Office PowerPoint</Application>
  <PresentationFormat>On-screen Show (16:9)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Average</vt:lpstr>
      <vt:lpstr>Cabin</vt:lpstr>
      <vt:lpstr>Candara</vt:lpstr>
      <vt:lpstr>Garamond</vt:lpstr>
      <vt:lpstr>Georgia</vt:lpstr>
      <vt:lpstr>Organic</vt:lpstr>
      <vt:lpstr>Music Performance Evaluation</vt:lpstr>
      <vt:lpstr>Rigoletto, by Verdi</vt:lpstr>
      <vt:lpstr>La Boheme, by Puccini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Performance Evaluation</dc:title>
  <dc:creator>Moon, Lee</dc:creator>
  <cp:lastModifiedBy>LaDell Finister</cp:lastModifiedBy>
  <cp:revision>8</cp:revision>
  <cp:lastPrinted>2017-08-01T01:32:37Z</cp:lastPrinted>
  <dcterms:modified xsi:type="dcterms:W3CDTF">2019-11-07T02:56:37Z</dcterms:modified>
</cp:coreProperties>
</file>